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F249-C7EF-F929-BD76-9EB51B59E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0E554-C009-7E91-4CFE-D3DECCC6E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2A4D-3258-3E8D-7C72-333D5615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96085-4A2E-2F25-256D-6DEAAF71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313E0-5893-AAB3-6B4C-10EC019A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899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B87F-CB71-603B-211C-E774DAA5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31F47-E74D-55AF-3B8B-347AB2D4C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4008A-837E-1563-6F84-2EC9AD1B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7431C-C576-53E0-88AF-D8E95DEF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0A227-3037-2A57-FD9A-F93BDCD0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23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FC4A1D-E81A-955E-B816-C08CA2C81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905A7-7DA4-9561-1A17-3E6F24DF2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7938-DC60-71D2-B655-10C4BCE4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7B3F8-C8BA-35CD-52B2-2D4B4565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4F9B9-BAAF-3DB0-8317-B64C6106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38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436EE-D363-6D94-896E-461EE0B1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F6990-A4AE-4B85-3DA1-F79F110A8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E73B5-CAAF-9AB7-81F7-4DAB2F4A9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0046A-8B3F-CED9-F988-CBF1E1593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4477-A009-E48F-D6DD-4B6D2834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34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357B-771F-97CA-4207-F1326691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73C3D-336E-9518-B941-8F491CA39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B4B2B-EB38-D18E-1029-443316E3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7339A-7131-8AF4-5B7C-8FE22967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41BE8-7C08-48EE-2AE4-ED91E82F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78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0B5E-8D58-FD9E-146C-90B1F132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F2A-8297-EA58-492F-D3F9D9F39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5F16C-D93A-93DB-90C9-BABCA7E93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8A6AB-DDEC-80DC-C719-187B917D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CBBE9-E18D-DD78-D334-3527B5D4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431C0-9652-B2F6-3303-77988D28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95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0FA3-EBA7-B185-07A9-0D422CF2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C8249-D946-9073-D55A-5AB895969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5B0D8-59C7-9828-C47C-E70E8B858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C8400-59A3-F04E-E2B1-5771E80DD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F5F89-7393-6CFB-EFBF-9B722CEE1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1A728-801B-66D3-48E9-F44E25BD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DE51E-8005-C2B0-4D17-E28F441F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6419A-B0AB-04CC-DC54-1516F822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54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1B41-CD56-107C-1EAB-556058798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669B2-3C79-990F-2E88-D306CF57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D1A04-DE14-CA7F-B23D-2B6C9D68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39FC7-58C7-8957-344E-E22EECC7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390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9168AB-4CB0-BB42-FFF1-7C8195E8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4D409-161F-1642-6298-48197676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4F422-2207-941C-0623-016CFAC9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63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5303-B476-8787-BED3-E019D87C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A712D-E4FE-15A6-4342-26EA0C2B7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6A3F9-7A6D-FF41-64DB-D14288B01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5909C-C55A-0E80-EEF4-903F96AF7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60CD6-1AFF-BC83-F13D-1F68417B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CD00B-9D45-E9AF-93C6-1771AEBE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6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278DF-6298-CAA6-33E4-F6F0961C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4FF73-A537-8E52-747D-7739EF2D1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525D9-3A15-1BF9-6999-CA9D99249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616FE-B8F2-14AC-78F4-98C3C0EE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20996-805A-937F-4252-4567F6EE4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11DE6-5AC9-74F3-EE40-949FE34E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15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E8563-684F-31E1-B346-D6F52BC2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2F901-E43D-ED46-8A17-2FD1CC56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5FAF0-41DD-9616-D5C1-72C388DDD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F7487-8DA3-47E5-AC90-D3B14DD7A295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6DEC4-BE40-0812-8D61-DB4FE12A8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1800D-EA7E-F6BA-1614-700DB6EED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24E07-22B3-4255-8498-17831ABBF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22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9EFDDD-DB95-5D6F-3855-E188E831BF64}"/>
              </a:ext>
            </a:extLst>
          </p:cNvPr>
          <p:cNvSpPr txBox="1"/>
          <p:nvPr/>
        </p:nvSpPr>
        <p:spPr>
          <a:xfrm>
            <a:off x="2245568" y="2827175"/>
            <a:ext cx="7529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i="1" dirty="0">
                <a:solidFill>
                  <a:schemeClr val="accent1"/>
                </a:solidFill>
              </a:rPr>
              <a:t>Execution File</a:t>
            </a:r>
          </a:p>
        </p:txBody>
      </p:sp>
    </p:spTree>
    <p:extLst>
      <p:ext uri="{BB962C8B-B14F-4D97-AF65-F5344CB8AC3E}">
        <p14:creationId xmlns:p14="http://schemas.microsoft.com/office/powerpoint/2010/main" val="251124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49ED2-E30C-00CE-F14F-66E87CDB1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E39E-0B16-B372-97AF-6DE63F66BCE5}"/>
              </a:ext>
            </a:extLst>
          </p:cNvPr>
          <p:cNvSpPr txBox="1"/>
          <p:nvPr/>
        </p:nvSpPr>
        <p:spPr>
          <a:xfrm>
            <a:off x="3565851" y="577548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Sp_addQtoExam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4725F-E3EA-342B-1E2D-1328CD0E2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76" y="1418253"/>
            <a:ext cx="8102647" cy="358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9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40844-B26F-0BB8-02D1-9EC3B6DCF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511490-30EF-F6AC-D6BC-9BBC8E6D39CB}"/>
              </a:ext>
            </a:extLst>
          </p:cNvPr>
          <p:cNvSpPr txBox="1"/>
          <p:nvPr/>
        </p:nvSpPr>
        <p:spPr>
          <a:xfrm>
            <a:off x="634481" y="326571"/>
            <a:ext cx="379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1" dirty="0">
                <a:solidFill>
                  <a:schemeClr val="accent1"/>
                </a:solidFill>
              </a:rPr>
              <a:t>Triggers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FF0F7-A829-7983-8606-58C7A5655B10}"/>
              </a:ext>
            </a:extLst>
          </p:cNvPr>
          <p:cNvSpPr txBox="1"/>
          <p:nvPr/>
        </p:nvSpPr>
        <p:spPr>
          <a:xfrm>
            <a:off x="1007705" y="1486834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ExamCorrection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98E03-5345-CA91-698F-A776BD9432A8}"/>
              </a:ext>
            </a:extLst>
          </p:cNvPr>
          <p:cNvSpPr txBox="1"/>
          <p:nvPr/>
        </p:nvSpPr>
        <p:spPr>
          <a:xfrm>
            <a:off x="7403840" y="1550549"/>
            <a:ext cx="322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Tgr_ValidateExamTimes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DA9F6-CA95-2519-F465-4BF9ACEBD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1" y="2196173"/>
            <a:ext cx="5795089" cy="3004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F8163E-1202-DBF7-AAED-1DA7EB5BB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48" y="2196172"/>
            <a:ext cx="5507241" cy="3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0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FAF42-33DE-9A6A-384D-39CA4F4D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E24243-90E7-6E95-D7B1-CD0DC707E5D3}"/>
              </a:ext>
            </a:extLst>
          </p:cNvPr>
          <p:cNvSpPr txBox="1"/>
          <p:nvPr/>
        </p:nvSpPr>
        <p:spPr>
          <a:xfrm>
            <a:off x="906627" y="45703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trg_CheckCourseDegrees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7B44A-5764-EB81-F893-F39DA979043B}"/>
              </a:ext>
            </a:extLst>
          </p:cNvPr>
          <p:cNvSpPr txBox="1"/>
          <p:nvPr/>
        </p:nvSpPr>
        <p:spPr>
          <a:xfrm>
            <a:off x="7167467" y="53506"/>
            <a:ext cx="414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trgForAddBranch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644DE-63AE-8875-3C50-083CF63BC212}"/>
              </a:ext>
            </a:extLst>
          </p:cNvPr>
          <p:cNvSpPr txBox="1"/>
          <p:nvPr/>
        </p:nvSpPr>
        <p:spPr>
          <a:xfrm>
            <a:off x="1073014" y="3359847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trgForAddTrack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92259-5CC2-0471-968E-5AE068DAF210}"/>
              </a:ext>
            </a:extLst>
          </p:cNvPr>
          <p:cNvSpPr txBox="1"/>
          <p:nvPr/>
        </p:nvSpPr>
        <p:spPr>
          <a:xfrm>
            <a:off x="7067938" y="3359847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trgForAddIntake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5A9CF-5A18-5C8B-47EF-898B01D82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1" y="559950"/>
            <a:ext cx="5234474" cy="2722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001994-96BA-DBB0-D992-C57C797D1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2" y="559949"/>
            <a:ext cx="5069629" cy="2722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E3306-6096-F815-5E92-19B4EC4C8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0" y="3981676"/>
            <a:ext cx="5234473" cy="2657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B1CAA5-5099-9103-ED90-972C1090C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2" y="3981676"/>
            <a:ext cx="5069629" cy="265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7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2BCF-E3A1-9E22-C863-9C40AF0DD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197921-59F3-6D4C-E5B0-424F365904EF}"/>
              </a:ext>
            </a:extLst>
          </p:cNvPr>
          <p:cNvSpPr txBox="1"/>
          <p:nvPr/>
        </p:nvSpPr>
        <p:spPr>
          <a:xfrm>
            <a:off x="3269288" y="689515"/>
            <a:ext cx="536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trgForAddstudent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9419A-CF8F-B947-20C5-9F9A5FE0A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606095"/>
            <a:ext cx="7519779" cy="36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D493F0-BAAE-B97D-444D-A60B1A78C491}"/>
              </a:ext>
            </a:extLst>
          </p:cNvPr>
          <p:cNvSpPr txBox="1"/>
          <p:nvPr/>
        </p:nvSpPr>
        <p:spPr>
          <a:xfrm>
            <a:off x="634482" y="326571"/>
            <a:ext cx="3442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1" dirty="0">
                <a:solidFill>
                  <a:schemeClr val="accent1"/>
                </a:solidFill>
              </a:rPr>
              <a:t>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2685B-07FA-B9FE-79A5-508AF05DCCF7}"/>
              </a:ext>
            </a:extLst>
          </p:cNvPr>
          <p:cNvSpPr txBox="1"/>
          <p:nvPr/>
        </p:nvSpPr>
        <p:spPr>
          <a:xfrm>
            <a:off x="1007705" y="1486834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CourseInDepartmentInfo_v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33DDD-E4DB-9995-6CF7-DB6292401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7" y="2372896"/>
            <a:ext cx="5691673" cy="2934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64365-E1E5-7974-B284-7179136146AF}"/>
              </a:ext>
            </a:extLst>
          </p:cNvPr>
          <p:cNvSpPr txBox="1"/>
          <p:nvPr/>
        </p:nvSpPr>
        <p:spPr>
          <a:xfrm>
            <a:off x="7871929" y="1486834"/>
            <a:ext cx="322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CourseInfo_v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492C3C-4AF2-1496-A26B-86BD4DF8C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372896"/>
            <a:ext cx="5539273" cy="28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9BE2-EAC2-68E0-BC11-968B2F4B7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389A03-D428-0380-9904-0025203F8FBB}"/>
              </a:ext>
            </a:extLst>
          </p:cNvPr>
          <p:cNvSpPr txBox="1"/>
          <p:nvPr/>
        </p:nvSpPr>
        <p:spPr>
          <a:xfrm>
            <a:off x="906627" y="45703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ExamAllowanceOprions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3B1E0-07F3-B27F-AE3B-D1A402950994}"/>
              </a:ext>
            </a:extLst>
          </p:cNvPr>
          <p:cNvSpPr txBox="1"/>
          <p:nvPr/>
        </p:nvSpPr>
        <p:spPr>
          <a:xfrm>
            <a:off x="7694647" y="43402"/>
            <a:ext cx="322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ExamDetails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50C7F-CB85-551B-3281-55065D183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7" y="558236"/>
            <a:ext cx="5234475" cy="2704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7C16A-298F-5F7D-280A-ACA807D1E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4" y="558237"/>
            <a:ext cx="5069629" cy="2709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ABE5F-CDF5-B480-8624-F228EF5DA611}"/>
              </a:ext>
            </a:extLst>
          </p:cNvPr>
          <p:cNvSpPr txBox="1"/>
          <p:nvPr/>
        </p:nvSpPr>
        <p:spPr>
          <a:xfrm>
            <a:off x="1073019" y="3359848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ShowStudents_v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C41E25-8500-21BF-809D-4D25AAC2A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8" y="3937183"/>
            <a:ext cx="5234474" cy="2740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9654B5-9635-5002-0285-78EC06981218}"/>
              </a:ext>
            </a:extLst>
          </p:cNvPr>
          <p:cNvSpPr txBox="1"/>
          <p:nvPr/>
        </p:nvSpPr>
        <p:spPr>
          <a:xfrm>
            <a:off x="7265439" y="3359847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ShowInistractor_v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FDBF79-FA17-D296-3B8A-9D3C66436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4" y="3927852"/>
            <a:ext cx="5069628" cy="27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8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6FB3-501E-8804-DFAF-0B50B905E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3BDC8-06FE-1D9D-E29C-EB63B9A13E28}"/>
              </a:ext>
            </a:extLst>
          </p:cNvPr>
          <p:cNvSpPr txBox="1"/>
          <p:nvPr/>
        </p:nvSpPr>
        <p:spPr>
          <a:xfrm>
            <a:off x="821093" y="96573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ShowDepartment_v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EC40C-889A-D392-41AE-5BA172634B41}"/>
              </a:ext>
            </a:extLst>
          </p:cNvPr>
          <p:cNvSpPr txBox="1"/>
          <p:nvPr/>
        </p:nvSpPr>
        <p:spPr>
          <a:xfrm>
            <a:off x="7302761" y="96573"/>
            <a:ext cx="349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VW_QuestionsInExam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AF383-5D3B-35F1-331B-F0AE778B4759}"/>
              </a:ext>
            </a:extLst>
          </p:cNvPr>
          <p:cNvSpPr txBox="1"/>
          <p:nvPr/>
        </p:nvSpPr>
        <p:spPr>
          <a:xfrm>
            <a:off x="1073020" y="3364449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ViewForAllFinalResults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E0A90-6BE4-F9C5-BC9E-47F9579BA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8" y="558237"/>
            <a:ext cx="5234474" cy="2704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2DE0-2F89-21C0-4E10-B6536CC92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4" y="555674"/>
            <a:ext cx="5069628" cy="272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E7C11-A75A-35FF-47E1-7BF0CACE5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5" y="3927850"/>
            <a:ext cx="5375988" cy="274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8B71A8-8E42-DBE4-342B-7C5D47541488}"/>
              </a:ext>
            </a:extLst>
          </p:cNvPr>
          <p:cNvSpPr txBox="1"/>
          <p:nvPr/>
        </p:nvSpPr>
        <p:spPr>
          <a:xfrm>
            <a:off x="7302761" y="3429000"/>
            <a:ext cx="349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VW_InstructorStudent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4B3FA7-F189-E3D9-161F-DB4A63400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4" y="3927850"/>
            <a:ext cx="5069628" cy="27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C855D-7249-B83B-5AFC-7E4A9195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76998B-6C59-AA94-E79D-C20B76242CED}"/>
              </a:ext>
            </a:extLst>
          </p:cNvPr>
          <p:cNvSpPr txBox="1"/>
          <p:nvPr/>
        </p:nvSpPr>
        <p:spPr>
          <a:xfrm>
            <a:off x="634482" y="326571"/>
            <a:ext cx="3442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1" dirty="0">
                <a:solidFill>
                  <a:schemeClr val="accent1"/>
                </a:solidFill>
              </a:rPr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2F045-0346-A40C-2ECD-6A16CEAF6568}"/>
              </a:ext>
            </a:extLst>
          </p:cNvPr>
          <p:cNvSpPr txBox="1"/>
          <p:nvPr/>
        </p:nvSpPr>
        <p:spPr>
          <a:xfrm>
            <a:off x="3545632" y="1199918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GetOptionsFn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D6DE6-8494-DCF6-656C-DAE910A97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2" y="1888599"/>
            <a:ext cx="8173616" cy="43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1F5FD-3117-A9DC-1EBB-8D56D596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87CA0-C27B-F834-6E9F-1E18391ADD59}"/>
              </a:ext>
            </a:extLst>
          </p:cNvPr>
          <p:cNvSpPr txBox="1"/>
          <p:nvPr/>
        </p:nvSpPr>
        <p:spPr>
          <a:xfrm>
            <a:off x="634481" y="326571"/>
            <a:ext cx="379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1" dirty="0">
                <a:solidFill>
                  <a:schemeClr val="accent1"/>
                </a:solidFill>
              </a:rPr>
              <a:t>Stored Procedure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6193D-77DE-6E3D-07C1-B42257BEDC83}"/>
              </a:ext>
            </a:extLst>
          </p:cNvPr>
          <p:cNvSpPr txBox="1"/>
          <p:nvPr/>
        </p:nvSpPr>
        <p:spPr>
          <a:xfrm>
            <a:off x="1007705" y="1486834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AddBranch_proc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E3BCA-4583-5FDF-7BAA-3FB8C2C01844}"/>
              </a:ext>
            </a:extLst>
          </p:cNvPr>
          <p:cNvSpPr txBox="1"/>
          <p:nvPr/>
        </p:nvSpPr>
        <p:spPr>
          <a:xfrm>
            <a:off x="7403840" y="1550549"/>
            <a:ext cx="322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AddCourse_proc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E88E0-43A5-7871-E9BD-4E63CB8C8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7" y="2196175"/>
            <a:ext cx="5539274" cy="3004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C0F52C-3E40-A290-7F13-2A8A57EB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35" y="2196173"/>
            <a:ext cx="5539274" cy="30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2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6CB0-4C25-D3E8-0C3C-A4950368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9A66FE-274B-B256-3618-5578C1110BB8}"/>
              </a:ext>
            </a:extLst>
          </p:cNvPr>
          <p:cNvSpPr txBox="1"/>
          <p:nvPr/>
        </p:nvSpPr>
        <p:spPr>
          <a:xfrm>
            <a:off x="906627" y="45703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AddIntake_proc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B93F3-980E-F3FB-2C0F-2A43547295C3}"/>
              </a:ext>
            </a:extLst>
          </p:cNvPr>
          <p:cNvSpPr txBox="1"/>
          <p:nvPr/>
        </p:nvSpPr>
        <p:spPr>
          <a:xfrm>
            <a:off x="7694647" y="43402"/>
            <a:ext cx="322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AddStudent_proc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FC2C6-0C02-6F57-456C-CC0E3B444431}"/>
              </a:ext>
            </a:extLst>
          </p:cNvPr>
          <p:cNvSpPr txBox="1"/>
          <p:nvPr/>
        </p:nvSpPr>
        <p:spPr>
          <a:xfrm>
            <a:off x="1073019" y="3359848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AddTrack_proc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D1D18-BBF3-42A4-F1C6-93BBE12CE753}"/>
              </a:ext>
            </a:extLst>
          </p:cNvPr>
          <p:cNvSpPr txBox="1"/>
          <p:nvPr/>
        </p:nvSpPr>
        <p:spPr>
          <a:xfrm>
            <a:off x="7265439" y="3359847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CalcResult_Stored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83B96-E695-CC7F-43AD-A9438921C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5" y="559949"/>
            <a:ext cx="5234475" cy="2707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43774-9A60-A21F-D692-23647B66E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4" y="559949"/>
            <a:ext cx="5069628" cy="2707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457F6D-08B1-369B-352D-9191A8213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4" y="3927852"/>
            <a:ext cx="5234475" cy="2707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B0E596-48B0-3B79-AB21-75C709B6B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4" y="3927852"/>
            <a:ext cx="5069628" cy="27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6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C8580-1C34-E0FA-D8A1-7609F5AB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115AED-4366-B3F7-427C-B79B9764B7BA}"/>
              </a:ext>
            </a:extLst>
          </p:cNvPr>
          <p:cNvSpPr txBox="1"/>
          <p:nvPr/>
        </p:nvSpPr>
        <p:spPr>
          <a:xfrm>
            <a:off x="906627" y="45703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GetFinalResult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A5BB0-4BCC-B532-7EB5-E7766C581A4C}"/>
              </a:ext>
            </a:extLst>
          </p:cNvPr>
          <p:cNvSpPr txBox="1"/>
          <p:nvPr/>
        </p:nvSpPr>
        <p:spPr>
          <a:xfrm>
            <a:off x="7694647" y="43402"/>
            <a:ext cx="322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GetStudentInfo_proc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DDBE13-5154-FAC6-59F6-23B791D1A822}"/>
              </a:ext>
            </a:extLst>
          </p:cNvPr>
          <p:cNvSpPr txBox="1"/>
          <p:nvPr/>
        </p:nvSpPr>
        <p:spPr>
          <a:xfrm>
            <a:off x="1073019" y="3359848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ShowBranchtonlyStudent_proc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758DC-435B-739F-09EC-F18A54FAA6C0}"/>
              </a:ext>
            </a:extLst>
          </p:cNvPr>
          <p:cNvSpPr txBox="1"/>
          <p:nvPr/>
        </p:nvSpPr>
        <p:spPr>
          <a:xfrm>
            <a:off x="7265439" y="3359847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ShowBranchtoStudent_proc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54210-6C02-309E-5D63-940729417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3" y="559949"/>
            <a:ext cx="5234475" cy="2722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BCB0B-600D-76D7-06AE-A9FA655B0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3" y="559950"/>
            <a:ext cx="5069629" cy="2722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27F115-3938-6201-E5CA-A09D1CBF8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3" y="3931859"/>
            <a:ext cx="5234475" cy="2706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469418-20B2-EC52-2FFB-4A97CCCD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3" y="3931859"/>
            <a:ext cx="5069629" cy="27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9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46192-EF70-C199-5C4D-524BA5A76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41291B-03C2-62F8-FBA4-54FEEF2ED3CE}"/>
              </a:ext>
            </a:extLst>
          </p:cNvPr>
          <p:cNvSpPr txBox="1"/>
          <p:nvPr/>
        </p:nvSpPr>
        <p:spPr>
          <a:xfrm>
            <a:off x="906627" y="45703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ShowIntaketoStudent_proc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0086B-757D-1E04-236B-582ED2A18A05}"/>
              </a:ext>
            </a:extLst>
          </p:cNvPr>
          <p:cNvSpPr txBox="1"/>
          <p:nvPr/>
        </p:nvSpPr>
        <p:spPr>
          <a:xfrm>
            <a:off x="7167467" y="53506"/>
            <a:ext cx="414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ShowTracktoOneStudent_proc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7D43D2-04FF-DA64-EE89-93A95BF9794C}"/>
              </a:ext>
            </a:extLst>
          </p:cNvPr>
          <p:cNvSpPr txBox="1"/>
          <p:nvPr/>
        </p:nvSpPr>
        <p:spPr>
          <a:xfrm>
            <a:off x="1073014" y="3359847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ShowTracktoStudent_proc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35083-CF9F-9111-7A87-8193C9E3BA6F}"/>
              </a:ext>
            </a:extLst>
          </p:cNvPr>
          <p:cNvSpPr txBox="1"/>
          <p:nvPr/>
        </p:nvSpPr>
        <p:spPr>
          <a:xfrm>
            <a:off x="7067938" y="3359847"/>
            <a:ext cx="424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err="1">
                <a:solidFill>
                  <a:schemeClr val="bg2">
                    <a:lumMod val="25000"/>
                  </a:schemeClr>
                </a:solidFill>
              </a:rPr>
              <a:t>UpdateBranch_proc</a:t>
            </a:r>
            <a:endParaRPr lang="en-GB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D7179-6D6A-48F3-DE47-8F71DDC23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2" y="559950"/>
            <a:ext cx="5234475" cy="2722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183B0-EBDF-000E-B1FD-88A57480A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3" y="559950"/>
            <a:ext cx="5069629" cy="2722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EC633-021C-04EB-9AF2-C3473FAF4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1" y="3931859"/>
            <a:ext cx="5234475" cy="27068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47578-44B5-96C5-EA95-6C303D0DC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2" y="3931859"/>
            <a:ext cx="5069629" cy="27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75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4B5DBA3982514A8C9F80CADAD4A775" ma:contentTypeVersion="12" ma:contentTypeDescription="Create a new document." ma:contentTypeScope="" ma:versionID="49baed09f3c95d0d73e17dd59a34ce86">
  <xsd:schema xmlns:xsd="http://www.w3.org/2001/XMLSchema" xmlns:xs="http://www.w3.org/2001/XMLSchema" xmlns:p="http://schemas.microsoft.com/office/2006/metadata/properties" xmlns:ns2="ad79860f-5537-47a2-85c7-ea24a07fa583" xmlns:ns3="ad850c7f-2a44-4b49-a49b-fb9106b72b48" targetNamespace="http://schemas.microsoft.com/office/2006/metadata/properties" ma:root="true" ma:fieldsID="6fc88a429309f94ee14c69fa60db7268" ns2:_="" ns3:_="">
    <xsd:import namespace="ad79860f-5537-47a2-85c7-ea24a07fa583"/>
    <xsd:import namespace="ad850c7f-2a44-4b49-a49b-fb9106b72b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9860f-5537-47a2-85c7-ea24a07fa5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850c7f-2a44-4b49-a49b-fb9106b72b4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ff69348-e48f-4f1e-8466-65bc2ddeb31f}" ma:internalName="TaxCatchAll" ma:showField="CatchAllData" ma:web="ad850c7f-2a44-4b49-a49b-fb9106b72b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d850c7f-2a44-4b49-a49b-fb9106b72b48" xsi:nil="true"/>
    <lcf76f155ced4ddcb4097134ff3c332f xmlns="ad79860f-5537-47a2-85c7-ea24a07fa58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D519F86-0CF1-43FA-AC88-EADBD686211D}"/>
</file>

<file path=customXml/itemProps2.xml><?xml version="1.0" encoding="utf-8"?>
<ds:datastoreItem xmlns:ds="http://schemas.openxmlformats.org/officeDocument/2006/customXml" ds:itemID="{4BB06EDE-DE72-45FC-873F-169124039142}"/>
</file>

<file path=customXml/itemProps3.xml><?xml version="1.0" encoding="utf-8"?>
<ds:datastoreItem xmlns:ds="http://schemas.openxmlformats.org/officeDocument/2006/customXml" ds:itemID="{183F4850-82A7-4262-A6CD-031002F7CDB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86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نغم ياسر سمير</dc:creator>
  <cp:lastModifiedBy>نغم ياسر سمير</cp:lastModifiedBy>
  <cp:revision>1</cp:revision>
  <dcterms:created xsi:type="dcterms:W3CDTF">2025-01-16T09:48:00Z</dcterms:created>
  <dcterms:modified xsi:type="dcterms:W3CDTF">2025-01-16T11:43:24Z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0x010100004B5DBA3982514A8C9F80CADAD4A775</vt:lpwstr>
  </property>
</Properties>
</file>